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52513" cy="17146588"/>
  <p:notesSz cx="6858000" cy="9144000"/>
  <p:defaultTextStyle>
    <a:defPPr>
      <a:defRPr lang="es-CL"/>
    </a:defPPr>
    <a:lvl1pPr marL="0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1pPr>
    <a:lvl2pPr marL="60473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2pPr>
    <a:lvl3pPr marL="1209477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3pPr>
    <a:lvl4pPr marL="1814215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4pPr>
    <a:lvl5pPr marL="2418954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5pPr>
    <a:lvl6pPr marL="3023692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6pPr>
    <a:lvl7pPr marL="3628431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7pPr>
    <a:lvl8pPr marL="4233169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8pPr>
    <a:lvl9pPr marL="483790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2F39"/>
    <a:srgbClr val="1B86A7"/>
    <a:srgbClr val="FB6952"/>
    <a:srgbClr val="E0235E"/>
    <a:srgbClr val="2B202D"/>
    <a:srgbClr val="F6EADD"/>
    <a:srgbClr val="C29586"/>
    <a:srgbClr val="FC9C16"/>
    <a:srgbClr val="C59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34"/>
    <p:restoredTop sz="95179"/>
  </p:normalViewPr>
  <p:slideViewPr>
    <p:cSldViewPr snapToGrid="0" snapToObjects="1">
      <p:cViewPr>
        <p:scale>
          <a:sx n="35" d="100"/>
          <a:sy n="35" d="100"/>
        </p:scale>
        <p:origin x="1952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5486" y="912908"/>
            <a:ext cx="11861542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5486" y="4564485"/>
            <a:ext cx="11861542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5485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55520" y="15892353"/>
            <a:ext cx="4641474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12712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065DF81-1D75-2749-B06C-4021D6919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F915294F-305C-F547-9463-A3A200C801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79390"/>
            <a:ext cx="13716000" cy="40005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633309CB-A94A-4A4E-8166-FE47CBCE0A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08" y="1006590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269852" y="3946406"/>
            <a:ext cx="6042680" cy="2042097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633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633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840" y="16498383"/>
            <a:ext cx="12488834" cy="329739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39838" y="12474335"/>
            <a:ext cx="7222275" cy="579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rgbClr val="042F3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168" b="1" dirty="0">
                <a:solidFill>
                  <a:srgbClr val="042F3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168" dirty="0">
                <a:solidFill>
                  <a:srgbClr val="042F3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168" b="1" dirty="0">
                <a:solidFill>
                  <a:srgbClr val="042F3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269852" y="5993038"/>
            <a:ext cx="6782054" cy="579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METROPOLITANA </a:t>
            </a:r>
            <a:r>
              <a:rPr lang="es-CL" sz="3168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269852" y="3413454"/>
            <a:ext cx="3538585" cy="575863"/>
          </a:xfrm>
          <a:prstGeom prst="rect">
            <a:avLst/>
          </a:prstGeom>
          <a:solidFill>
            <a:srgbClr val="1B86A7"/>
          </a:solidFill>
          <a:ln w="12700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F459980-BCDF-4143-ADFD-181C59F15F77}"/>
              </a:ext>
            </a:extLst>
          </p:cNvPr>
          <p:cNvSpPr txBox="1"/>
          <p:nvPr/>
        </p:nvSpPr>
        <p:spPr>
          <a:xfrm>
            <a:off x="1139838" y="13171884"/>
            <a:ext cx="6372591" cy="498598"/>
          </a:xfrm>
          <a:prstGeom prst="rect">
            <a:avLst/>
          </a:prstGeom>
          <a:solidFill>
            <a:srgbClr val="1B86A7"/>
          </a:solidFill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4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grpSp>
        <p:nvGrpSpPr>
          <p:cNvPr id="35" name="Grupo 34">
            <a:extLst>
              <a:ext uri="{FF2B5EF4-FFF2-40B4-BE49-F238E27FC236}">
                <a16:creationId xmlns:a16="http://schemas.microsoft.com/office/drawing/2014/main" id="{4657149C-9E1E-E24E-A416-277EA6C36D28}"/>
              </a:ext>
            </a:extLst>
          </p:cNvPr>
          <p:cNvGrpSpPr/>
          <p:nvPr/>
        </p:nvGrpSpPr>
        <p:grpSpPr>
          <a:xfrm>
            <a:off x="1358408" y="6798889"/>
            <a:ext cx="2995381" cy="365291"/>
            <a:chOff x="3023231" y="4960757"/>
            <a:chExt cx="2706760" cy="330094"/>
          </a:xfrm>
          <a:solidFill>
            <a:srgbClr val="FB6952"/>
          </a:solidFill>
        </p:grpSpPr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A66F8A3E-8A25-074C-8325-8BA4E2FA97EC}"/>
                </a:ext>
              </a:extLst>
            </p:cNvPr>
            <p:cNvSpPr/>
            <p:nvPr/>
          </p:nvSpPr>
          <p:spPr>
            <a:xfrm>
              <a:off x="3023231" y="4960757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2D2664DA-A9E5-8A42-B404-2E2234B95BB8}"/>
                </a:ext>
              </a:extLst>
            </p:cNvPr>
            <p:cNvSpPr/>
            <p:nvPr/>
          </p:nvSpPr>
          <p:spPr>
            <a:xfrm>
              <a:off x="3503308" y="496417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id="{F50D7FD6-722F-DF49-8906-AA7728B22414}"/>
                </a:ext>
              </a:extLst>
            </p:cNvPr>
            <p:cNvSpPr/>
            <p:nvPr/>
          </p:nvSpPr>
          <p:spPr>
            <a:xfrm>
              <a:off x="3982139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0679A5FD-F771-0E49-BEE3-865C8BCE2300}"/>
                </a:ext>
              </a:extLst>
            </p:cNvPr>
            <p:cNvSpPr/>
            <p:nvPr/>
          </p:nvSpPr>
          <p:spPr>
            <a:xfrm>
              <a:off x="4459724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7F87F548-2FF1-4D46-AD20-A08009208EA8}"/>
                </a:ext>
              </a:extLst>
            </p:cNvPr>
            <p:cNvSpPr/>
            <p:nvPr/>
          </p:nvSpPr>
          <p:spPr>
            <a:xfrm>
              <a:off x="4937309" y="497330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4" name="Elipse 33">
              <a:extLst>
                <a:ext uri="{FF2B5EF4-FFF2-40B4-BE49-F238E27FC236}">
                  <a16:creationId xmlns:a16="http://schemas.microsoft.com/office/drawing/2014/main" id="{04BF62F0-DD41-7147-A431-77C98A74B19B}"/>
                </a:ext>
              </a:extLst>
            </p:cNvPr>
            <p:cNvSpPr/>
            <p:nvPr/>
          </p:nvSpPr>
          <p:spPr>
            <a:xfrm>
              <a:off x="5412445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</p:grp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BB2C002-7E95-6446-B2E5-9809E585F837}"/>
              </a:ext>
            </a:extLst>
          </p:cNvPr>
          <p:cNvSpPr txBox="1"/>
          <p:nvPr/>
        </p:nvSpPr>
        <p:spPr>
          <a:xfrm>
            <a:off x="1139838" y="7384169"/>
            <a:ext cx="7804239" cy="2529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5279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  <a:p>
            <a:r>
              <a:rPr lang="es-CL" sz="5279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DOLOR SIT AMET</a:t>
            </a:r>
            <a:r>
              <a:rPr lang="es-CL" sz="5279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CONSECTETUR DUIS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37D992CA-71CB-844B-A286-48BBB09A1862}"/>
              </a:ext>
            </a:extLst>
          </p:cNvPr>
          <p:cNvSpPr txBox="1"/>
          <p:nvPr/>
        </p:nvSpPr>
        <p:spPr>
          <a:xfrm>
            <a:off x="1139838" y="9871833"/>
            <a:ext cx="8280961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pic>
        <p:nvPicPr>
          <p:cNvPr id="50" name="Imagen 49">
            <a:extLst>
              <a:ext uri="{FF2B5EF4-FFF2-40B4-BE49-F238E27FC236}">
                <a16:creationId xmlns:a16="http://schemas.microsoft.com/office/drawing/2014/main" id="{4E829490-14DD-E549-937D-0E46660EA02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05946" y="1408909"/>
            <a:ext cx="2593600" cy="2897677"/>
          </a:xfrm>
          <a:prstGeom prst="rect">
            <a:avLst/>
          </a:prstGeom>
        </p:spPr>
      </p:pic>
      <p:pic>
        <p:nvPicPr>
          <p:cNvPr id="51" name="Imagen 50">
            <a:extLst>
              <a:ext uri="{FF2B5EF4-FFF2-40B4-BE49-F238E27FC236}">
                <a16:creationId xmlns:a16="http://schemas.microsoft.com/office/drawing/2014/main" id="{930F316C-FEA9-E14D-820C-8E12D0F2C0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58029" y="5302526"/>
            <a:ext cx="2683035" cy="2575713"/>
          </a:xfrm>
          <a:prstGeom prst="rect">
            <a:avLst/>
          </a:prstGeom>
        </p:spPr>
      </p:pic>
      <p:pic>
        <p:nvPicPr>
          <p:cNvPr id="52" name="Imagen 51">
            <a:extLst>
              <a:ext uri="{FF2B5EF4-FFF2-40B4-BE49-F238E27FC236}">
                <a16:creationId xmlns:a16="http://schemas.microsoft.com/office/drawing/2014/main" id="{C1653B78-D0AE-A644-9F16-11C87446EF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87008" y="9466974"/>
            <a:ext cx="2754582" cy="2575713"/>
          </a:xfrm>
          <a:prstGeom prst="rect">
            <a:avLst/>
          </a:prstGeom>
        </p:spPr>
      </p:pic>
      <p:pic>
        <p:nvPicPr>
          <p:cNvPr id="53" name="Imagen 52">
            <a:extLst>
              <a:ext uri="{FF2B5EF4-FFF2-40B4-BE49-F238E27FC236}">
                <a16:creationId xmlns:a16="http://schemas.microsoft.com/office/drawing/2014/main" id="{19EAF7D6-8363-8240-801B-2932FAC0728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55613" y="13070456"/>
            <a:ext cx="2575713" cy="2575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D7781296-8E15-4349-AD7C-9E38563C6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75A9CCB6-1515-384E-89BA-28614B7CC2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79390"/>
            <a:ext cx="13716000" cy="4000500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20029B8C-6CF1-B84D-8A41-1F3D0076F0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08" y="1006590"/>
            <a:ext cx="13716000" cy="40005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4FBCE933-198C-4B46-B07C-7E88635944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840" y="16498383"/>
            <a:ext cx="12488834" cy="329739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1B469EB9-96AB-6D40-9FED-D61947C05E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09C094B7-EB09-784B-A265-2E0CAC0244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05946" y="1408909"/>
            <a:ext cx="2593600" cy="2897677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8825932D-9E03-9C47-A604-8FB36F544D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58029" y="5302526"/>
            <a:ext cx="2683035" cy="2575713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EEEEA76E-870C-0649-ABC7-534AC610C43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87008" y="9466974"/>
            <a:ext cx="2754582" cy="2575713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63DB4D76-8A26-404E-8167-882B57D72F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55613" y="13070456"/>
            <a:ext cx="2575713" cy="2575713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03401F13-E3C9-2542-9365-9ECBF2FCA1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93256" y="7328694"/>
            <a:ext cx="7366000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915</TotalTime>
  <Words>48</Words>
  <Application>Microsoft Macintosh PowerPoint</Application>
  <PresentationFormat>Personalizado</PresentationFormat>
  <Paragraphs>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45</cp:revision>
  <dcterms:created xsi:type="dcterms:W3CDTF">2024-09-30T18:42:26Z</dcterms:created>
  <dcterms:modified xsi:type="dcterms:W3CDTF">2025-12-16T18:15:04Z</dcterms:modified>
</cp:coreProperties>
</file>